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3" r:id="rId1"/>
    <p:sldMasterId id="2147483677" r:id="rId2"/>
  </p:sldMasterIdLst>
  <p:notesMasterIdLst>
    <p:notesMasterId r:id="rId17"/>
  </p:notesMasterIdLst>
  <p:sldIdLst>
    <p:sldId id="317" r:id="rId3"/>
    <p:sldId id="318" r:id="rId4"/>
    <p:sldId id="319" r:id="rId5"/>
    <p:sldId id="320" r:id="rId6"/>
    <p:sldId id="321" r:id="rId7"/>
    <p:sldId id="323" r:id="rId8"/>
    <p:sldId id="322" r:id="rId9"/>
    <p:sldId id="327" r:id="rId10"/>
    <p:sldId id="328" r:id="rId11"/>
    <p:sldId id="329" r:id="rId12"/>
    <p:sldId id="330" r:id="rId13"/>
    <p:sldId id="324" r:id="rId14"/>
    <p:sldId id="325" r:id="rId15"/>
    <p:sldId id="32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84"/>
    <p:restoredTop sz="94608"/>
  </p:normalViewPr>
  <p:slideViewPr>
    <p:cSldViewPr snapToGrid="0" snapToObjects="1">
      <p:cViewPr varScale="1">
        <p:scale>
          <a:sx n="88" d="100"/>
          <a:sy n="88" d="100"/>
        </p:scale>
        <p:origin x="413"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9/19/2019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9/19/2019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9/19/2019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231DB-8A72-C946-90A2-9168167173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8E27A5-08BE-A94D-B636-01570EBACF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C16514D-88B9-F045-B3C3-EA28CFCF106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761FF1D-1BF0-704E-9B26-CAA3486DACD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9007FEA-8234-4444-8378-60D0BDD76C6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156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A4A99-97F5-7B48-8F45-08D365F976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63F767-B518-8245-B251-7BA8F3FD02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23DB6-AD95-4F4D-9633-1838A58FD85C}"/>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3631BE4B-9543-4A43-BA4A-514DDD7CA718}"/>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D0EF0AD1-1EBE-B04D-9235-85C61217890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48280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4A44F-2AE8-DB4D-8FEF-D1A5A7A957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580B49-65F6-5E4B-8CED-F0452406D2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BBFB977-4060-FD46-838B-B263144CA7B8}"/>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51088C57-896E-0A43-B74D-170F013DA3D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565EF11-7757-1048-AA2E-8D9B03A6D1E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87123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8975B-80E9-C546-A540-EE79C48A5D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8AD97D-6942-9046-A4C1-241A4696CD3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8C5B4E-9553-8644-B4D4-12D6084273A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7AD483-51D9-F14D-8956-784BE430EFF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53EDCB47-6889-4840-96A9-F6D825E1FF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7B54255-95EA-A24E-9F8E-CCFB696828B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481620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89F01-1DA9-3242-B834-747264F89B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7BDBCC-89CF-5B4A-8DA4-9EE0A216BA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E1776F-8D24-F047-AAAF-89142BE47B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2C672A-D4CA-9744-BCF8-AFA0C23518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B4150CC-C05E-804F-BF15-BDF3509A149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8AAFD2-83E4-7642-B3C5-9F86E826C60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AD613553-7A65-B345-AF9C-AC13C2A1F73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4E60044E-EB6B-9F46-8E84-C294D0A5AFF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23719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2BE8-4DF8-DE46-8791-EF3BD9C0B7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5CB81A-37F1-DE40-B31C-6AD94414DFF1}"/>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B5FCC2DE-8F26-EF4C-8652-7D0E25D073D1}"/>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B062AD46-EBB6-E644-A12B-B0775E38B2D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264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C86E8D-1AA3-2B4F-A5FE-CB076006674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CB758427-BAAC-3748-8544-D07174FF2EE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9A19817A-9C04-1E46-B710-D4F5C92BDCA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89188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9B342-9399-1B47-BE01-7CBE24126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953F80-E8D8-9147-B745-DA68CEB256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75AD90-0B55-AA43-BD4E-A8AFCCAD2B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37C751-1653-1841-B0D4-A131C1CBE467}"/>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5736C0B-EEE4-FA43-87AF-5863A5EC24F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6BD42FD-C0AD-4A41-AA00-3B8BE068C4C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68629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1B409-E393-1F44-B684-22043D2F56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04C7AE-FDF2-B845-BDFA-8B659E5323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56CA98-2D7D-7647-B7E6-BB1C10E7C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9EE64D-A01B-114D-86B4-158EC7B08E5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29A1C557-4E0C-9C44-BE91-3FCC88E35261}"/>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9336E834-0536-1149-9BFA-7EE4FBD8017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21305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9E46A-1F2E-6B4C-95CA-8FF7FBB7D7E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AE682D-7F29-684A-A135-A852E56621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C67A31-DD6D-5C44-AC02-DAB1626F5EC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BF9E0E4-5128-7641-B3D9-F46B6728215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ECD9E2DA-E945-D645-876B-E0EF500B217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25031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D2D87E-62BB-7942-BF87-84DDFB6165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FD02E4-D701-CB45-988B-798EA58E050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9EE5AC-98AE-0745-B5F2-FD6432DEF39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4014EEBC-FC54-6D4C-8BBA-B24A3438B5C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2B86110C-D1DE-664C-ABF8-1A74B308B2A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930326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05"/>
        <p:cNvGrpSpPr/>
        <p:nvPr/>
      </p:nvGrpSpPr>
      <p:grpSpPr>
        <a:xfrm>
          <a:off x="0" y="0"/>
          <a:ext cx="0" cy="0"/>
          <a:chOff x="0" y="0"/>
          <a:chExt cx="0" cy="0"/>
        </a:xfrm>
      </p:grpSpPr>
      <p:grpSp>
        <p:nvGrpSpPr>
          <p:cNvPr id="106" name="Google Shape;106;p7"/>
          <p:cNvGrpSpPr/>
          <p:nvPr/>
        </p:nvGrpSpPr>
        <p:grpSpPr>
          <a:xfrm>
            <a:off x="834621" y="399168"/>
            <a:ext cx="1332416" cy="1332416"/>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09" name="Google Shape;109;p7"/>
          <p:cNvSpPr txBox="1">
            <a:spLocks noGrp="1"/>
          </p:cNvSpPr>
          <p:nvPr>
            <p:ph type="title"/>
          </p:nvPr>
        </p:nvSpPr>
        <p:spPr>
          <a:xfrm>
            <a:off x="1738400" y="798100"/>
            <a:ext cx="4416000" cy="212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738400" y="3079567"/>
            <a:ext cx="4416000" cy="29624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111" name="Google Shape;111;p7"/>
          <p:cNvSpPr txBox="1">
            <a:spLocks noGrp="1"/>
          </p:cNvSpPr>
          <p:nvPr>
            <p:ph type="sldNum" idx="12"/>
          </p:nvPr>
        </p:nvSpPr>
        <p:spPr>
          <a:xfrm>
            <a:off x="11268061" y="6315968"/>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4570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9/19/2019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9/19/2019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9/19/2019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9/19/2019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9/19/2019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9/19/2019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hdr="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83D405-D02A-7440-843A-33A3BCC96C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8F7F-5D48-2647-BF0D-4E2A8AF4AB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2424F-DEE6-AC4F-B4A0-BE7D66FFB2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9/19/2019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F5315B93-1C77-2B46-BAC4-EEF29D5A17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E3DC1B56-16A5-784D-B243-2C20E4484A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7226611"/>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a:t>
            </a:r>
            <a:r>
              <a:rPr lang="en-US" dirty="0" smtClean="0"/>
              <a:t>09/20/2019</a:t>
            </a:r>
            <a:endParaRPr lang="en-US" dirty="0"/>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6</a:t>
            </a:r>
            <a:r>
              <a:rPr lang="en-US" dirty="0" smtClean="0"/>
              <a:t>: </a:t>
            </a:r>
            <a:r>
              <a:rPr lang="en-US" dirty="0"/>
              <a:t>Introduction to Computer Programming Course - CS1010</a:t>
            </a:r>
          </a:p>
        </p:txBody>
      </p:sp>
    </p:spTree>
    <p:extLst>
      <p:ext uri="{BB962C8B-B14F-4D97-AF65-F5344CB8AC3E}">
        <p14:creationId xmlns:p14="http://schemas.microsoft.com/office/powerpoint/2010/main" val="1011807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7</a:t>
            </a:r>
            <a:endParaRPr lang="en-US" dirty="0"/>
          </a:p>
        </p:txBody>
      </p:sp>
      <p:sp>
        <p:nvSpPr>
          <p:cNvPr id="3" name="Content Placeholder 2"/>
          <p:cNvSpPr>
            <a:spLocks noGrp="1"/>
          </p:cNvSpPr>
          <p:nvPr>
            <p:ph idx="1"/>
          </p:nvPr>
        </p:nvSpPr>
        <p:spPr/>
        <p:txBody>
          <a:bodyPr/>
          <a:lstStyle/>
          <a:p>
            <a:r>
              <a:rPr lang="en-US" dirty="0"/>
              <a:t>A school has following rules for grading system:</a:t>
            </a:r>
            <a:br>
              <a:rPr lang="en-US" dirty="0"/>
            </a:br>
            <a:r>
              <a:rPr lang="en-US" dirty="0"/>
              <a:t>a. Below 25 - F</a:t>
            </a:r>
            <a:br>
              <a:rPr lang="en-US" dirty="0"/>
            </a:br>
            <a:r>
              <a:rPr lang="en-US" dirty="0"/>
              <a:t>b. 25 to 45 - E</a:t>
            </a:r>
            <a:br>
              <a:rPr lang="en-US" dirty="0"/>
            </a:br>
            <a:r>
              <a:rPr lang="en-US" dirty="0"/>
              <a:t>c. 45 to 50 - D</a:t>
            </a:r>
            <a:br>
              <a:rPr lang="en-US" dirty="0"/>
            </a:br>
            <a:r>
              <a:rPr lang="en-US" dirty="0" err="1"/>
              <a:t>d</a:t>
            </a:r>
            <a:r>
              <a:rPr lang="en-US" dirty="0"/>
              <a:t>. 50 to 60 - C</a:t>
            </a:r>
            <a:br>
              <a:rPr lang="en-US" dirty="0"/>
            </a:br>
            <a:r>
              <a:rPr lang="en-US" dirty="0"/>
              <a:t>e. 60 to 80 - B</a:t>
            </a:r>
            <a:br>
              <a:rPr lang="en-US" dirty="0"/>
            </a:br>
            <a:r>
              <a:rPr lang="en-US" dirty="0"/>
              <a:t>f. Above 80 - A</a:t>
            </a:r>
            <a:br>
              <a:rPr lang="en-US" dirty="0"/>
            </a:br>
            <a:r>
              <a:rPr lang="en-US" dirty="0"/>
              <a:t>Ask user to enter marks and print the corresponding grade. </a:t>
            </a:r>
          </a:p>
        </p:txBody>
      </p:sp>
    </p:spTree>
    <p:extLst>
      <p:ext uri="{BB962C8B-B14F-4D97-AF65-F5344CB8AC3E}">
        <p14:creationId xmlns:p14="http://schemas.microsoft.com/office/powerpoint/2010/main" val="3111461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8</a:t>
            </a:r>
            <a:endParaRPr lang="en-US" dirty="0"/>
          </a:p>
        </p:txBody>
      </p:sp>
      <p:sp>
        <p:nvSpPr>
          <p:cNvPr id="3" name="Content Placeholder 2"/>
          <p:cNvSpPr>
            <a:spLocks noGrp="1"/>
          </p:cNvSpPr>
          <p:nvPr>
            <p:ph idx="1"/>
          </p:nvPr>
        </p:nvSpPr>
        <p:spPr/>
        <p:txBody>
          <a:bodyPr/>
          <a:lstStyle/>
          <a:p>
            <a:r>
              <a:rPr lang="en-US" dirty="0"/>
              <a:t>Write a program to check whether a entered character is lowercase ( a to z ) or uppercase ( A to Z )</a:t>
            </a:r>
          </a:p>
        </p:txBody>
      </p:sp>
    </p:spTree>
    <p:extLst>
      <p:ext uri="{BB962C8B-B14F-4D97-AF65-F5344CB8AC3E}">
        <p14:creationId xmlns:p14="http://schemas.microsoft.com/office/powerpoint/2010/main" val="38775890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for submission</a:t>
            </a:r>
            <a:endParaRPr lang="en-US" dirty="0"/>
          </a:p>
        </p:txBody>
      </p:sp>
      <p:sp>
        <p:nvSpPr>
          <p:cNvPr id="3" name="Content Placeholder 2"/>
          <p:cNvSpPr>
            <a:spLocks noGrp="1"/>
          </p:cNvSpPr>
          <p:nvPr>
            <p:ph idx="1"/>
          </p:nvPr>
        </p:nvSpPr>
        <p:spPr/>
        <p:txBody>
          <a:bodyPr/>
          <a:lstStyle/>
          <a:p>
            <a:r>
              <a:rPr lang="en-US" dirty="0" smtClean="0"/>
              <a:t>Problem 1(5 points</a:t>
            </a:r>
            <a:r>
              <a:rPr lang="en-US" dirty="0" smtClean="0"/>
              <a:t>):</a:t>
            </a:r>
            <a:endParaRPr lang="en-US" dirty="0"/>
          </a:p>
        </p:txBody>
      </p:sp>
    </p:spTree>
    <p:extLst>
      <p:ext uri="{BB962C8B-B14F-4D97-AF65-F5344CB8AC3E}">
        <p14:creationId xmlns:p14="http://schemas.microsoft.com/office/powerpoint/2010/main" val="8958503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2(10 points)</a:t>
            </a:r>
            <a:endParaRPr lang="en-US" dirty="0"/>
          </a:p>
        </p:txBody>
      </p:sp>
      <p:sp>
        <p:nvSpPr>
          <p:cNvPr id="3" name="Content Placeholder 2"/>
          <p:cNvSpPr>
            <a:spLocks noGrp="1"/>
          </p:cNvSpPr>
          <p:nvPr>
            <p:ph idx="1"/>
          </p:nvPr>
        </p:nvSpPr>
        <p:spPr/>
        <p:txBody>
          <a:bodyPr/>
          <a:lstStyle/>
          <a:p>
            <a:pPr marL="0" indent="0">
              <a:buNone/>
            </a:pPr>
            <a:endParaRPr lang="en-US" dirty="0"/>
          </a:p>
        </p:txBody>
      </p:sp>
    </p:spTree>
    <p:extLst>
      <p:ext uri="{BB962C8B-B14F-4D97-AF65-F5344CB8AC3E}">
        <p14:creationId xmlns:p14="http://schemas.microsoft.com/office/powerpoint/2010/main" val="3133477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3 (5 points)</a:t>
            </a:r>
            <a:endParaRPr lang="en-US" dirty="0"/>
          </a:p>
        </p:txBody>
      </p:sp>
      <p:sp>
        <p:nvSpPr>
          <p:cNvPr id="3" name="Content Placeholder 2"/>
          <p:cNvSpPr>
            <a:spLocks noGrp="1"/>
          </p:cNvSpPr>
          <p:nvPr>
            <p:ph idx="1"/>
          </p:nvPr>
        </p:nvSpPr>
        <p:spPr/>
        <p:txBody>
          <a:bodyPr>
            <a:normAutofit/>
          </a:bodyPr>
          <a:lstStyle/>
          <a:p>
            <a:endParaRPr lang="en-US" dirty="0"/>
          </a:p>
        </p:txBody>
      </p:sp>
    </p:spTree>
    <p:extLst>
      <p:ext uri="{BB962C8B-B14F-4D97-AF65-F5344CB8AC3E}">
        <p14:creationId xmlns:p14="http://schemas.microsoft.com/office/powerpoint/2010/main" val="145654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07AABD-7D7D-1E42-A862-71B1066D6390}"/>
              </a:ext>
            </a:extLst>
          </p:cNvPr>
          <p:cNvSpPr>
            <a:spLocks noGrp="1"/>
          </p:cNvSpPr>
          <p:nvPr>
            <p:ph type="title"/>
          </p:nvPr>
        </p:nvSpPr>
        <p:spPr/>
        <p:txBody>
          <a:bodyPr/>
          <a:lstStyle/>
          <a:p>
            <a:r>
              <a:rPr lang="en-US" dirty="0"/>
              <a:t>Announcements</a:t>
            </a:r>
          </a:p>
        </p:txBody>
      </p:sp>
      <p:sp>
        <p:nvSpPr>
          <p:cNvPr id="5" name="Content Placeholder 4">
            <a:extLst>
              <a:ext uri="{FF2B5EF4-FFF2-40B4-BE49-F238E27FC236}">
                <a16:creationId xmlns:a16="http://schemas.microsoft.com/office/drawing/2014/main" id="{1FA60BEE-89FC-1E4F-9322-F0754AEF2377}"/>
              </a:ext>
            </a:extLst>
          </p:cNvPr>
          <p:cNvSpPr>
            <a:spLocks noGrp="1"/>
          </p:cNvSpPr>
          <p:nvPr>
            <p:ph idx="1"/>
          </p:nvPr>
        </p:nvSpPr>
        <p:spPr/>
        <p:txBody>
          <a:bodyPr/>
          <a:lstStyle/>
          <a:p>
            <a:pPr marL="0" indent="0">
              <a:buNone/>
            </a:pPr>
            <a:endParaRPr lang="en-US" dirty="0"/>
          </a:p>
          <a:p>
            <a:r>
              <a:rPr lang="en-US" dirty="0" smtClean="0"/>
              <a:t>Homework 2 is posted (will be due in a week)</a:t>
            </a:r>
          </a:p>
          <a:p>
            <a:r>
              <a:rPr lang="en-US" dirty="0" smtClean="0"/>
              <a:t>Test 1 is on October 1</a:t>
            </a:r>
          </a:p>
          <a:p>
            <a:pPr lvl="1"/>
            <a:r>
              <a:rPr lang="en-US" dirty="0" smtClean="0"/>
              <a:t>More information on Tuesday’s Lecture</a:t>
            </a:r>
            <a:endParaRPr lang="en-US" dirty="0"/>
          </a:p>
        </p:txBody>
      </p:sp>
    </p:spTree>
    <p:extLst>
      <p:ext uri="{BB962C8B-B14F-4D97-AF65-F5344CB8AC3E}">
        <p14:creationId xmlns:p14="http://schemas.microsoft.com/office/powerpoint/2010/main" val="2877223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a:t>
            </a:r>
            <a:endParaRPr lang="en-US" dirty="0"/>
          </a:p>
        </p:txBody>
      </p:sp>
      <p:sp>
        <p:nvSpPr>
          <p:cNvPr id="3" name="Content Placeholder 2"/>
          <p:cNvSpPr>
            <a:spLocks noGrp="1"/>
          </p:cNvSpPr>
          <p:nvPr>
            <p:ph idx="1"/>
          </p:nvPr>
        </p:nvSpPr>
        <p:spPr/>
        <p:txBody>
          <a:bodyPr/>
          <a:lstStyle/>
          <a:p>
            <a:r>
              <a:rPr lang="en-US" dirty="0" smtClean="0"/>
              <a:t>Problems on Strings</a:t>
            </a:r>
          </a:p>
          <a:p>
            <a:r>
              <a:rPr lang="en-US" dirty="0" smtClean="0"/>
              <a:t>First Lecture Exercise to be Submitted in class.</a:t>
            </a:r>
          </a:p>
          <a:p>
            <a:endParaRPr lang="en-US" dirty="0"/>
          </a:p>
        </p:txBody>
      </p:sp>
    </p:spTree>
    <p:extLst>
      <p:ext uri="{BB962C8B-B14F-4D97-AF65-F5344CB8AC3E}">
        <p14:creationId xmlns:p14="http://schemas.microsoft.com/office/powerpoint/2010/main" val="28148238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1</a:t>
            </a:r>
            <a:endParaRPr lang="en-US" dirty="0"/>
          </a:p>
        </p:txBody>
      </p:sp>
      <p:sp>
        <p:nvSpPr>
          <p:cNvPr id="3" name="Content Placeholder 2"/>
          <p:cNvSpPr>
            <a:spLocks noGrp="1"/>
          </p:cNvSpPr>
          <p:nvPr>
            <p:ph idx="1"/>
          </p:nvPr>
        </p:nvSpPr>
        <p:spPr/>
        <p:txBody>
          <a:bodyPr/>
          <a:lstStyle/>
          <a:p>
            <a:r>
              <a:rPr lang="en-US" dirty="0"/>
              <a:t>Given two strings, a and b, return the result of putting them together in the order </a:t>
            </a:r>
            <a:r>
              <a:rPr lang="en-US" dirty="0" err="1"/>
              <a:t>abba</a:t>
            </a:r>
            <a:r>
              <a:rPr lang="en-US" dirty="0"/>
              <a:t>, e.g. "Hi" and "Bye" returns "</a:t>
            </a:r>
            <a:r>
              <a:rPr lang="en-US" dirty="0" err="1"/>
              <a:t>HiByeByeHi</a:t>
            </a:r>
            <a:r>
              <a:rPr lang="en-US" dirty="0"/>
              <a:t>".</a:t>
            </a:r>
          </a:p>
          <a:p>
            <a:pPr marL="0" indent="0">
              <a:buNone/>
            </a:pPr>
            <a:r>
              <a:rPr lang="en-US" dirty="0" smtClean="0"/>
              <a:t>For example:</a:t>
            </a:r>
          </a:p>
          <a:p>
            <a:pPr marL="0" indent="0">
              <a:buNone/>
            </a:pPr>
            <a:r>
              <a:rPr lang="en-US" dirty="0"/>
              <a:t/>
            </a:r>
            <a:br>
              <a:rPr lang="en-US" dirty="0"/>
            </a:br>
            <a:r>
              <a:rPr lang="en-US" dirty="0" smtClean="0"/>
              <a:t>(</a:t>
            </a:r>
            <a:r>
              <a:rPr lang="en-US" dirty="0"/>
              <a:t>'Hi', 'Bye') → '</a:t>
            </a:r>
            <a:r>
              <a:rPr lang="en-US" dirty="0" err="1"/>
              <a:t>HiByeByeHi</a:t>
            </a:r>
            <a:r>
              <a:rPr lang="en-US" dirty="0"/>
              <a:t>'</a:t>
            </a:r>
            <a:br>
              <a:rPr lang="en-US" dirty="0"/>
            </a:br>
            <a:r>
              <a:rPr lang="en-US" dirty="0" smtClean="0"/>
              <a:t>(</a:t>
            </a:r>
            <a:r>
              <a:rPr lang="en-US" dirty="0"/>
              <a:t>'</a:t>
            </a:r>
            <a:r>
              <a:rPr lang="en-US" dirty="0" err="1"/>
              <a:t>Yo</a:t>
            </a:r>
            <a:r>
              <a:rPr lang="en-US" dirty="0"/>
              <a:t>', 'Alice') → '</a:t>
            </a:r>
            <a:r>
              <a:rPr lang="en-US" dirty="0" err="1"/>
              <a:t>YoAliceAliceYo</a:t>
            </a:r>
            <a:r>
              <a:rPr lang="en-US" dirty="0"/>
              <a:t>'</a:t>
            </a:r>
            <a:br>
              <a:rPr lang="en-US" dirty="0"/>
            </a:br>
            <a:r>
              <a:rPr lang="en-US" dirty="0" smtClean="0"/>
              <a:t>(</a:t>
            </a:r>
            <a:r>
              <a:rPr lang="en-US" dirty="0"/>
              <a:t>'What', 'Up') → '</a:t>
            </a:r>
            <a:r>
              <a:rPr lang="en-US" dirty="0" err="1"/>
              <a:t>WhatUpUpWhat</a:t>
            </a:r>
            <a:r>
              <a:rPr lang="en-US" dirty="0"/>
              <a:t>'</a:t>
            </a:r>
          </a:p>
        </p:txBody>
      </p:sp>
    </p:spTree>
    <p:extLst>
      <p:ext uri="{BB962C8B-B14F-4D97-AF65-F5344CB8AC3E}">
        <p14:creationId xmlns:p14="http://schemas.microsoft.com/office/powerpoint/2010/main" val="2843489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a:t>
            </a:r>
            <a:endParaRPr lang="en-US" dirty="0"/>
          </a:p>
        </p:txBody>
      </p:sp>
      <p:sp>
        <p:nvSpPr>
          <p:cNvPr id="3" name="Content Placeholder 2"/>
          <p:cNvSpPr>
            <a:spLocks noGrp="1"/>
          </p:cNvSpPr>
          <p:nvPr>
            <p:ph idx="1"/>
          </p:nvPr>
        </p:nvSpPr>
        <p:spPr/>
        <p:txBody>
          <a:bodyPr/>
          <a:lstStyle/>
          <a:p>
            <a:r>
              <a:rPr lang="en-US" dirty="0"/>
              <a:t>Given a string, return the string made of its first two chars, so the String "Hello" yields "He". If the string is shorter than length 2, return whatever there is, so "X" yields "X", and the empty string "" yields the empty string "". </a:t>
            </a:r>
          </a:p>
          <a:p>
            <a:r>
              <a:rPr lang="en-US" dirty="0" smtClean="0"/>
              <a:t>For example:</a:t>
            </a:r>
            <a:r>
              <a:rPr lang="en-US" dirty="0"/>
              <a:t/>
            </a:r>
            <a:br>
              <a:rPr lang="en-US" dirty="0"/>
            </a:br>
            <a:r>
              <a:rPr lang="en-US" dirty="0" smtClean="0"/>
              <a:t>(</a:t>
            </a:r>
            <a:r>
              <a:rPr lang="en-US" dirty="0"/>
              <a:t>'Hello') → 'He'</a:t>
            </a:r>
            <a:br>
              <a:rPr lang="en-US" dirty="0"/>
            </a:br>
            <a:r>
              <a:rPr lang="en-US" dirty="0" smtClean="0"/>
              <a:t>(</a:t>
            </a:r>
            <a:r>
              <a:rPr lang="en-US" dirty="0"/>
              <a:t>'</a:t>
            </a:r>
            <a:r>
              <a:rPr lang="en-US" dirty="0" err="1"/>
              <a:t>abcdefg</a:t>
            </a:r>
            <a:r>
              <a:rPr lang="en-US" dirty="0"/>
              <a:t>') → 'ab'</a:t>
            </a:r>
            <a:br>
              <a:rPr lang="en-US" dirty="0"/>
            </a:br>
            <a:r>
              <a:rPr lang="en-US" dirty="0" smtClean="0"/>
              <a:t>(</a:t>
            </a:r>
            <a:r>
              <a:rPr lang="en-US" dirty="0"/>
              <a:t>'ab') → 'ab'</a:t>
            </a:r>
          </a:p>
        </p:txBody>
      </p:sp>
    </p:spTree>
    <p:extLst>
      <p:ext uri="{BB962C8B-B14F-4D97-AF65-F5344CB8AC3E}">
        <p14:creationId xmlns:p14="http://schemas.microsoft.com/office/powerpoint/2010/main" val="3468109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3</a:t>
            </a:r>
            <a:endParaRPr lang="en-US" dirty="0"/>
          </a:p>
        </p:txBody>
      </p:sp>
      <p:sp>
        <p:nvSpPr>
          <p:cNvPr id="3" name="Content Placeholder 2"/>
          <p:cNvSpPr>
            <a:spLocks noGrp="1"/>
          </p:cNvSpPr>
          <p:nvPr>
            <p:ph idx="1"/>
          </p:nvPr>
        </p:nvSpPr>
        <p:spPr/>
        <p:txBody>
          <a:bodyPr/>
          <a:lstStyle/>
          <a:p>
            <a:r>
              <a:rPr lang="en-US" dirty="0"/>
              <a:t>Given a string, return a version without the first and last char, so "Hello" yields "ell". The string length will be at least 2.</a:t>
            </a:r>
          </a:p>
          <a:p>
            <a:r>
              <a:rPr lang="en-US" dirty="0"/>
              <a:t/>
            </a:r>
            <a:br>
              <a:rPr lang="en-US" dirty="0"/>
            </a:br>
            <a:r>
              <a:rPr lang="en-US" dirty="0" smtClean="0"/>
              <a:t>(</a:t>
            </a:r>
            <a:r>
              <a:rPr lang="en-US" dirty="0"/>
              <a:t>'Hello') → 'ell'</a:t>
            </a:r>
            <a:br>
              <a:rPr lang="en-US" dirty="0"/>
            </a:br>
            <a:r>
              <a:rPr lang="en-US" dirty="0" smtClean="0"/>
              <a:t>(</a:t>
            </a:r>
            <a:r>
              <a:rPr lang="en-US" dirty="0"/>
              <a:t>'java') → '</a:t>
            </a:r>
            <a:r>
              <a:rPr lang="en-US" dirty="0" err="1"/>
              <a:t>av</a:t>
            </a:r>
            <a:r>
              <a:rPr lang="en-US" dirty="0"/>
              <a:t>'</a:t>
            </a:r>
            <a:br>
              <a:rPr lang="en-US" dirty="0"/>
            </a:br>
            <a:r>
              <a:rPr lang="en-US" dirty="0" smtClean="0"/>
              <a:t>(</a:t>
            </a:r>
            <a:r>
              <a:rPr lang="en-US" dirty="0"/>
              <a:t>'coding') → '</a:t>
            </a:r>
            <a:r>
              <a:rPr lang="en-US" dirty="0" err="1"/>
              <a:t>odin</a:t>
            </a:r>
            <a:r>
              <a:rPr lang="en-US" dirty="0"/>
              <a:t>'</a:t>
            </a:r>
          </a:p>
        </p:txBody>
      </p:sp>
    </p:spTree>
    <p:extLst>
      <p:ext uri="{BB962C8B-B14F-4D97-AF65-F5344CB8AC3E}">
        <p14:creationId xmlns:p14="http://schemas.microsoft.com/office/powerpoint/2010/main" val="15989175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4</a:t>
            </a:r>
            <a:endParaRPr lang="en-US" dirty="0"/>
          </a:p>
        </p:txBody>
      </p:sp>
      <p:sp>
        <p:nvSpPr>
          <p:cNvPr id="3" name="Content Placeholder 2"/>
          <p:cNvSpPr>
            <a:spLocks noGrp="1"/>
          </p:cNvSpPr>
          <p:nvPr>
            <p:ph idx="1"/>
          </p:nvPr>
        </p:nvSpPr>
        <p:spPr/>
        <p:txBody>
          <a:bodyPr/>
          <a:lstStyle/>
          <a:p>
            <a:r>
              <a:rPr lang="en-US" dirty="0"/>
              <a:t>Given a string of odd length greater 7, return a string made of the middle three chars of a given </a:t>
            </a:r>
            <a:r>
              <a:rPr lang="en-US" dirty="0" smtClean="0"/>
              <a:t>String</a:t>
            </a:r>
          </a:p>
          <a:p>
            <a:r>
              <a:rPr lang="en-US" dirty="0"/>
              <a:t>("</a:t>
            </a:r>
            <a:r>
              <a:rPr lang="en-US" dirty="0" err="1"/>
              <a:t>JhonDipPeta</a:t>
            </a:r>
            <a:r>
              <a:rPr lang="en-US" dirty="0"/>
              <a:t>") → "Dip“</a:t>
            </a:r>
          </a:p>
          <a:p>
            <a:r>
              <a:rPr lang="en-US" dirty="0"/>
              <a:t>("</a:t>
            </a:r>
            <a:r>
              <a:rPr lang="en-US" dirty="0" err="1"/>
              <a:t>Jasonay</a:t>
            </a:r>
            <a:r>
              <a:rPr lang="en-US" dirty="0"/>
              <a:t>") → "son"</a:t>
            </a:r>
          </a:p>
          <a:p>
            <a:endParaRPr lang="en-US" dirty="0"/>
          </a:p>
        </p:txBody>
      </p:sp>
    </p:spTree>
    <p:extLst>
      <p:ext uri="{BB962C8B-B14F-4D97-AF65-F5344CB8AC3E}">
        <p14:creationId xmlns:p14="http://schemas.microsoft.com/office/powerpoint/2010/main" val="1866193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5</a:t>
            </a:r>
            <a:endParaRPr lang="en-US" dirty="0"/>
          </a:p>
        </p:txBody>
      </p:sp>
      <p:sp>
        <p:nvSpPr>
          <p:cNvPr id="3" name="Content Placeholder 2"/>
          <p:cNvSpPr>
            <a:spLocks noGrp="1"/>
          </p:cNvSpPr>
          <p:nvPr>
            <p:ph idx="1"/>
          </p:nvPr>
        </p:nvSpPr>
        <p:spPr/>
        <p:txBody>
          <a:bodyPr/>
          <a:lstStyle/>
          <a:p>
            <a:r>
              <a:rPr lang="en-US" dirty="0" smtClean="0"/>
              <a:t>Calculate the area of a circle with radius as user input (can be an integer or a floating point).</a:t>
            </a:r>
          </a:p>
          <a:p>
            <a:r>
              <a:rPr lang="en-US" dirty="0" smtClean="0"/>
              <a:t>Print the output as:</a:t>
            </a:r>
          </a:p>
          <a:p>
            <a:r>
              <a:rPr lang="en-US" dirty="0" smtClean="0"/>
              <a:t>The area of the circle having radius 6.3 is 124.63</a:t>
            </a:r>
            <a:endParaRPr lang="en-US" dirty="0"/>
          </a:p>
        </p:txBody>
      </p:sp>
    </p:spTree>
    <p:extLst>
      <p:ext uri="{BB962C8B-B14F-4D97-AF65-F5344CB8AC3E}">
        <p14:creationId xmlns:p14="http://schemas.microsoft.com/office/powerpoint/2010/main" val="3197450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6</a:t>
            </a:r>
            <a:endParaRPr lang="en-US" dirty="0"/>
          </a:p>
        </p:txBody>
      </p:sp>
      <p:sp>
        <p:nvSpPr>
          <p:cNvPr id="3" name="Content Placeholder 2"/>
          <p:cNvSpPr>
            <a:spLocks noGrp="1"/>
          </p:cNvSpPr>
          <p:nvPr>
            <p:ph idx="1"/>
          </p:nvPr>
        </p:nvSpPr>
        <p:spPr/>
        <p:txBody>
          <a:bodyPr/>
          <a:lstStyle/>
          <a:p>
            <a:r>
              <a:rPr lang="en-US" dirty="0"/>
              <a:t>Take values of length and breadth of a rectangle from user and check if it is square or not. </a:t>
            </a:r>
            <a:r>
              <a:rPr lang="en-US" dirty="0" smtClean="0"/>
              <a:t> Output appropriate message.</a:t>
            </a:r>
            <a:endParaRPr lang="en-US" dirty="0"/>
          </a:p>
        </p:txBody>
      </p:sp>
    </p:spTree>
    <p:extLst>
      <p:ext uri="{BB962C8B-B14F-4D97-AF65-F5344CB8AC3E}">
        <p14:creationId xmlns:p14="http://schemas.microsoft.com/office/powerpoint/2010/main" val="1365729474"/>
      </p:ext>
    </p:extLst>
  </p:cSld>
  <p:clrMapOvr>
    <a:masterClrMapping/>
  </p:clrMapOvr>
</p:sld>
</file>

<file path=ppt/theme/theme1.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9029</TotalTime>
  <Words>341</Words>
  <Application>Microsoft Office PowerPoint</Application>
  <PresentationFormat>Widescreen</PresentationFormat>
  <Paragraphs>39</Paragraphs>
  <Slides>14</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14</vt:i4>
      </vt:variant>
    </vt:vector>
  </HeadingPairs>
  <TitlesOfParts>
    <vt:vector size="20" baseType="lpstr">
      <vt:lpstr>Arial</vt:lpstr>
      <vt:lpstr>Calibri</vt:lpstr>
      <vt:lpstr>Calibri Light</vt:lpstr>
      <vt:lpstr>Wingdings</vt:lpstr>
      <vt:lpstr>1_Office Theme</vt:lpstr>
      <vt:lpstr>Office Theme</vt:lpstr>
      <vt:lpstr>Lecture 6: Introduction to Computer Programming Course - CS1010</vt:lpstr>
      <vt:lpstr>Announcements</vt:lpstr>
      <vt:lpstr>Goals</vt:lpstr>
      <vt:lpstr>Problem 1</vt:lpstr>
      <vt:lpstr>Problem 2</vt:lpstr>
      <vt:lpstr>Problem 3</vt:lpstr>
      <vt:lpstr>Problem 4</vt:lpstr>
      <vt:lpstr>Problem 5</vt:lpstr>
      <vt:lpstr>Problem 6</vt:lpstr>
      <vt:lpstr>Problem 7</vt:lpstr>
      <vt:lpstr>Problem 8</vt:lpstr>
      <vt:lpstr>Problems for submission</vt:lpstr>
      <vt:lpstr>Problem 2(10 points)</vt:lpstr>
      <vt:lpstr>Problem 3 (5 points)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Python 1</dc:title>
  <dc:creator>Uzma Mushtaque</dc:creator>
  <cp:lastModifiedBy>mushtu</cp:lastModifiedBy>
  <cp:revision>229</cp:revision>
  <cp:lastPrinted>2019-01-15T14:56:36Z</cp:lastPrinted>
  <dcterms:created xsi:type="dcterms:W3CDTF">2019-01-12T14:02:31Z</dcterms:created>
  <dcterms:modified xsi:type="dcterms:W3CDTF">2019-09-20T01:01:34Z</dcterms:modified>
</cp:coreProperties>
</file>